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340" r:id="rId2"/>
    <p:sldId id="257" r:id="rId3"/>
    <p:sldId id="258" r:id="rId4"/>
    <p:sldId id="362" r:id="rId5"/>
    <p:sldId id="356" r:id="rId6"/>
    <p:sldId id="344" r:id="rId7"/>
    <p:sldId id="351" r:id="rId8"/>
    <p:sldId id="352" r:id="rId9"/>
    <p:sldId id="350" r:id="rId10"/>
    <p:sldId id="345" r:id="rId11"/>
    <p:sldId id="366" r:id="rId12"/>
    <p:sldId id="367" r:id="rId13"/>
    <p:sldId id="363" r:id="rId14"/>
    <p:sldId id="364" r:id="rId15"/>
    <p:sldId id="365" r:id="rId16"/>
    <p:sldId id="368" r:id="rId17"/>
    <p:sldId id="335" r:id="rId18"/>
  </p:sldIdLst>
  <p:sldSz cx="18288000" cy="10287000"/>
  <p:notesSz cx="10287000" cy="18288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Y헤드라인M" panose="02030600000101010101" pitchFamily="18" charset="-127"/>
      <p:regular r:id="rId30"/>
    </p:embeddedFont>
    <p:embeddedFont>
      <p:font typeface="MS Mincho" panose="02020609040205080304" pitchFamily="49" charset="-128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AD7292-5F65-6B4E-7561-F88EA433662A}" name="Lee Sunghwan" initials="LS" userId="97afbac758a6170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35"/>
    <a:srgbClr val="20402E"/>
    <a:srgbClr val="FABE00"/>
    <a:srgbClr val="09AA5C"/>
    <a:srgbClr val="FCA720"/>
    <a:srgbClr val="F2E4DC"/>
    <a:srgbClr val="8C7568"/>
    <a:srgbClr val="F27B35"/>
    <a:srgbClr val="333333"/>
    <a:srgbClr val="FF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60" autoAdjust="0"/>
  </p:normalViewPr>
  <p:slideViewPr>
    <p:cSldViewPr>
      <p:cViewPr varScale="1">
        <p:scale>
          <a:sx n="49" d="100"/>
          <a:sy n="49" d="100"/>
        </p:scale>
        <p:origin x="7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A0424-CB68-4F66-A487-E1E017530ED2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F6153-EC39-435B-9357-16A45ED2D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6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33968F3-E6B1-BED3-516A-028E77912995}"/>
              </a:ext>
            </a:extLst>
          </p:cNvPr>
          <p:cNvSpPr txBox="1"/>
          <p:nvPr/>
        </p:nvSpPr>
        <p:spPr>
          <a:xfrm>
            <a:off x="8153400" y="6819900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spc="-150" dirty="0" err="1" smtClean="0">
                <a:solidFill>
                  <a:srgbClr val="254B35"/>
                </a:solidFill>
                <a:latin typeface="MS Mincho" panose="02020609040205080304" pitchFamily="49" charset="-128"/>
                <a:ea typeface="에스코어 드림 5 Medium" panose="020B0503030302020204" pitchFamily="34" charset="-127"/>
              </a:rPr>
              <a:t>김효렬</a:t>
            </a:r>
            <a:endParaRPr lang="ko-KR" altLang="en-US" sz="2000" b="1" spc="-150" dirty="0">
              <a:solidFill>
                <a:srgbClr val="254B35"/>
              </a:solidFill>
              <a:latin typeface="MS Mincho" panose="02020609040205080304" pitchFamily="49" charset="-128"/>
              <a:ea typeface="에스코어 드림 5 Medium" panose="020B0503030302020204" pitchFamily="34" charset="-127"/>
            </a:endParaRPr>
          </a:p>
        </p:txBody>
      </p:sp>
      <p:pic>
        <p:nvPicPr>
          <p:cNvPr id="3" name="図 2" descr="記号, 屋外, 時計, フロント が含まれている画像&#10;&#10;自動的に生成された説明">
            <a:extLst>
              <a:ext uri="{FF2B5EF4-FFF2-40B4-BE49-F238E27FC236}">
                <a16:creationId xmlns="" xmlns:a16="http://schemas.microsoft.com/office/drawing/2014/main" id="{7B367ABD-E688-32E4-83EB-7C5CA1BF2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24" y="3362355"/>
            <a:ext cx="13145352" cy="178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3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B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3880263-7F8E-F3B0-B988-382DAF06ED54}"/>
              </a:ext>
            </a:extLst>
          </p:cNvPr>
          <p:cNvSpPr txBox="1"/>
          <p:nvPr/>
        </p:nvSpPr>
        <p:spPr>
          <a:xfrm>
            <a:off x="6477001" y="4533900"/>
            <a:ext cx="4208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3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68B6374-B524-B49B-D05A-9C6AACD2ADAD}"/>
              </a:ext>
            </a:extLst>
          </p:cNvPr>
          <p:cNvSpPr txBox="1"/>
          <p:nvPr/>
        </p:nvSpPr>
        <p:spPr>
          <a:xfrm>
            <a:off x="2819400" y="3695700"/>
            <a:ext cx="41711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5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endParaRPr lang="ko-KR" altLang="en-US" sz="2150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55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401B1B9-59BC-A08C-DBC5-4D90D956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>
            <a:extLst>
              <a:ext uri="{FF2B5EF4-FFF2-40B4-BE49-F238E27FC236}">
                <a16:creationId xmlns="" xmlns:a16="http://schemas.microsoft.com/office/drawing/2014/main" id="{385F9DE9-9457-6DFA-061E-D87F8F31FE93}"/>
              </a:ext>
            </a:extLst>
          </p:cNvPr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>
              <a:extLst>
                <a:ext uri="{FF2B5EF4-FFF2-40B4-BE49-F238E27FC236}">
                  <a16:creationId xmlns="" xmlns:a16="http://schemas.microsoft.com/office/drawing/2014/main" id="{A87061D8-07C0-94C5-2D2F-655FB46E0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0947F5-0D54-2D04-6AB2-778C47A717C7}"/>
              </a:ext>
            </a:extLst>
          </p:cNvPr>
          <p:cNvSpPr txBox="1"/>
          <p:nvPr/>
        </p:nvSpPr>
        <p:spPr>
          <a:xfrm>
            <a:off x="5460628" y="974605"/>
            <a:ext cx="528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숙소 리스트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77330D-E606-2A2F-2876-6069A298C894}"/>
              </a:ext>
            </a:extLst>
          </p:cNvPr>
          <p:cNvSpPr txBox="1"/>
          <p:nvPr/>
        </p:nvSpPr>
        <p:spPr>
          <a:xfrm>
            <a:off x="495219" y="2781300"/>
            <a:ext cx="432663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3-1. </a:t>
            </a:r>
            <a:r>
              <a:rPr lang="ko-KR" altLang="en-US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</a:t>
            </a:r>
            <a:endParaRPr lang="en-US" altLang="ko-KR" sz="4000" dirty="0">
              <a:solidFill>
                <a:srgbClr val="254B3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3-2.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3-3.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3-4.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13AA84DF-0072-0927-85BE-8C413695E543}"/>
              </a:ext>
            </a:extLst>
          </p:cNvPr>
          <p:cNvCxnSpPr/>
          <p:nvPr/>
        </p:nvCxnSpPr>
        <p:spPr>
          <a:xfrm>
            <a:off x="423354" y="2356674"/>
            <a:ext cx="4453446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5E122BEF-D2A4-BB69-36DE-63D7D7961DF8}"/>
              </a:ext>
            </a:extLst>
          </p:cNvPr>
          <p:cNvCxnSpPr/>
          <p:nvPr/>
        </p:nvCxnSpPr>
        <p:spPr>
          <a:xfrm>
            <a:off x="5358343" y="2356674"/>
            <a:ext cx="12396257" cy="0"/>
          </a:xfrm>
          <a:prstGeom prst="line">
            <a:avLst/>
          </a:prstGeom>
          <a:ln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1CE09C2B-EA95-A161-C8CC-3E6F4FAAD22F}"/>
              </a:ext>
            </a:extLst>
          </p:cNvPr>
          <p:cNvCxnSpPr/>
          <p:nvPr/>
        </p:nvCxnSpPr>
        <p:spPr>
          <a:xfrm>
            <a:off x="5358343" y="608198"/>
            <a:ext cx="12548657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9837D7D-F7C5-9896-92E9-ECAFB8D6386D}"/>
              </a:ext>
            </a:extLst>
          </p:cNvPr>
          <p:cNvSpPr txBox="1"/>
          <p:nvPr/>
        </p:nvSpPr>
        <p:spPr>
          <a:xfrm>
            <a:off x="423354" y="759161"/>
            <a:ext cx="1710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8800" spc="-3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1642A52-205C-2DD8-7A99-4DF761302ABA}"/>
              </a:ext>
            </a:extLst>
          </p:cNvPr>
          <p:cNvSpPr txBox="1"/>
          <p:nvPr/>
        </p:nvSpPr>
        <p:spPr>
          <a:xfrm>
            <a:off x="1838898" y="1333500"/>
            <a:ext cx="29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화면</a:t>
            </a:r>
          </a:p>
        </p:txBody>
      </p:sp>
      <p:pic>
        <p:nvPicPr>
          <p:cNvPr id="3" name="図 2" descr="グラフィカル ユーザー インターフェイス, Web サイト&#10;&#10;自動的に生成された説明">
            <a:extLst>
              <a:ext uri="{FF2B5EF4-FFF2-40B4-BE49-F238E27FC236}">
                <a16:creationId xmlns="" xmlns:a16="http://schemas.microsoft.com/office/drawing/2014/main" id="{B34E6778-4A54-5364-7544-21107D213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723080"/>
            <a:ext cx="11352165" cy="715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3A57901-5B0F-3FC0-7BC3-C2293770B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>
            <a:extLst>
              <a:ext uri="{FF2B5EF4-FFF2-40B4-BE49-F238E27FC236}">
                <a16:creationId xmlns="" xmlns:a16="http://schemas.microsoft.com/office/drawing/2014/main" id="{AC9A6F66-6E7E-5A50-3B76-1C8FE29F3C2D}"/>
              </a:ext>
            </a:extLst>
          </p:cNvPr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>
              <a:extLst>
                <a:ext uri="{FF2B5EF4-FFF2-40B4-BE49-F238E27FC236}">
                  <a16:creationId xmlns="" xmlns:a16="http://schemas.microsoft.com/office/drawing/2014/main" id="{88211DFE-0D2A-9716-0FC0-84046A52F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5817CCA-A73D-6E5B-3F95-77A09AFEEE66}"/>
              </a:ext>
            </a:extLst>
          </p:cNvPr>
          <p:cNvSpPr txBox="1"/>
          <p:nvPr/>
        </p:nvSpPr>
        <p:spPr>
          <a:xfrm>
            <a:off x="5460628" y="974605"/>
            <a:ext cx="528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숙소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FDFBA4F-F831-8CFC-6BD0-3A51ED9F4705}"/>
              </a:ext>
            </a:extLst>
          </p:cNvPr>
          <p:cNvSpPr txBox="1"/>
          <p:nvPr/>
        </p:nvSpPr>
        <p:spPr>
          <a:xfrm>
            <a:off x="495219" y="2781300"/>
            <a:ext cx="432663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3-1. </a:t>
            </a:r>
            <a:r>
              <a:rPr lang="ko-KR" altLang="en-US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</a:t>
            </a:r>
            <a:endParaRPr lang="en-US" altLang="ko-KR" sz="4000" dirty="0">
              <a:solidFill>
                <a:srgbClr val="254B3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3-2.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3-3.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3-4.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43A8E00F-C7B8-1FF2-51CC-737C1AB8336D}"/>
              </a:ext>
            </a:extLst>
          </p:cNvPr>
          <p:cNvCxnSpPr/>
          <p:nvPr/>
        </p:nvCxnSpPr>
        <p:spPr>
          <a:xfrm>
            <a:off x="423354" y="2356674"/>
            <a:ext cx="4453446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AE9AB8C8-BE20-8923-FBB5-4477C90D17EE}"/>
              </a:ext>
            </a:extLst>
          </p:cNvPr>
          <p:cNvCxnSpPr/>
          <p:nvPr/>
        </p:nvCxnSpPr>
        <p:spPr>
          <a:xfrm>
            <a:off x="5358343" y="2356674"/>
            <a:ext cx="12396257" cy="0"/>
          </a:xfrm>
          <a:prstGeom prst="line">
            <a:avLst/>
          </a:prstGeom>
          <a:ln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1D3C9542-D333-3763-37BA-BA69D9FB43B0}"/>
              </a:ext>
            </a:extLst>
          </p:cNvPr>
          <p:cNvCxnSpPr/>
          <p:nvPr/>
        </p:nvCxnSpPr>
        <p:spPr>
          <a:xfrm>
            <a:off x="5358343" y="608198"/>
            <a:ext cx="12548657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3CF3AAE-67B7-2DA4-71C4-6165D7D082B9}"/>
              </a:ext>
            </a:extLst>
          </p:cNvPr>
          <p:cNvSpPr txBox="1"/>
          <p:nvPr/>
        </p:nvSpPr>
        <p:spPr>
          <a:xfrm>
            <a:off x="423354" y="759161"/>
            <a:ext cx="1710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8800" spc="-3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EDF005-01E2-CE27-98D6-B260AE6C5B4F}"/>
              </a:ext>
            </a:extLst>
          </p:cNvPr>
          <p:cNvSpPr txBox="1"/>
          <p:nvPr/>
        </p:nvSpPr>
        <p:spPr>
          <a:xfrm>
            <a:off x="1838898" y="1333500"/>
            <a:ext cx="29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화면</a:t>
            </a:r>
          </a:p>
        </p:txBody>
      </p:sp>
      <p:pic>
        <p:nvPicPr>
          <p:cNvPr id="4" name="図 3" descr="グラフィカル ユーザー インターフェイス, Web サイト&#10;&#10;自動的に生成された説明">
            <a:extLst>
              <a:ext uri="{FF2B5EF4-FFF2-40B4-BE49-F238E27FC236}">
                <a16:creationId xmlns="" xmlns:a16="http://schemas.microsoft.com/office/drawing/2014/main" id="{287445A2-43CB-6FC6-2D39-348689D4D1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820128"/>
            <a:ext cx="10348379" cy="705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8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12576D8-4127-685D-65BA-43611D2E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>
            <a:extLst>
              <a:ext uri="{FF2B5EF4-FFF2-40B4-BE49-F238E27FC236}">
                <a16:creationId xmlns="" xmlns:a16="http://schemas.microsoft.com/office/drawing/2014/main" id="{4EFF566B-98B0-1D8B-4882-A8CC2FDFAF6D}"/>
              </a:ext>
            </a:extLst>
          </p:cNvPr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>
              <a:extLst>
                <a:ext uri="{FF2B5EF4-FFF2-40B4-BE49-F238E27FC236}">
                  <a16:creationId xmlns="" xmlns:a16="http://schemas.microsoft.com/office/drawing/2014/main" id="{E7954360-5063-F009-4807-534906A5D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621118F-9880-51A1-9777-B600399DF885}"/>
              </a:ext>
            </a:extLst>
          </p:cNvPr>
          <p:cNvSpPr txBox="1"/>
          <p:nvPr/>
        </p:nvSpPr>
        <p:spPr>
          <a:xfrm>
            <a:off x="5460628" y="974605"/>
            <a:ext cx="3765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5CA149C-C2A7-1A68-ABC0-D840368F5B5A}"/>
              </a:ext>
            </a:extLst>
          </p:cNvPr>
          <p:cNvSpPr txBox="1"/>
          <p:nvPr/>
        </p:nvSpPr>
        <p:spPr>
          <a:xfrm>
            <a:off x="495219" y="2781300"/>
            <a:ext cx="4326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3-1.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 리스트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3-2. </a:t>
            </a:r>
            <a:r>
              <a:rPr lang="ko-KR" altLang="en-US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3-3.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3-4.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F854A9EB-CCD3-2758-9678-841E09346BB1}"/>
              </a:ext>
            </a:extLst>
          </p:cNvPr>
          <p:cNvCxnSpPr/>
          <p:nvPr/>
        </p:nvCxnSpPr>
        <p:spPr>
          <a:xfrm>
            <a:off x="423354" y="2356674"/>
            <a:ext cx="4453446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79851E9D-0906-6720-D15E-6490B631A39B}"/>
              </a:ext>
            </a:extLst>
          </p:cNvPr>
          <p:cNvCxnSpPr/>
          <p:nvPr/>
        </p:nvCxnSpPr>
        <p:spPr>
          <a:xfrm>
            <a:off x="5358343" y="2356674"/>
            <a:ext cx="12396257" cy="0"/>
          </a:xfrm>
          <a:prstGeom prst="line">
            <a:avLst/>
          </a:prstGeom>
          <a:ln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4B76D9E-A173-1533-E02E-85645EBF0DA4}"/>
              </a:ext>
            </a:extLst>
          </p:cNvPr>
          <p:cNvCxnSpPr/>
          <p:nvPr/>
        </p:nvCxnSpPr>
        <p:spPr>
          <a:xfrm>
            <a:off x="5358343" y="608198"/>
            <a:ext cx="12548657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C017E51-8462-E506-ABB4-0FD449AD6B44}"/>
              </a:ext>
            </a:extLst>
          </p:cNvPr>
          <p:cNvSpPr txBox="1"/>
          <p:nvPr/>
        </p:nvSpPr>
        <p:spPr>
          <a:xfrm>
            <a:off x="423354" y="759161"/>
            <a:ext cx="1710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8800" spc="-3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F4BE5F-1C47-5CC9-0DF3-3417F17F3958}"/>
              </a:ext>
            </a:extLst>
          </p:cNvPr>
          <p:cNvSpPr txBox="1"/>
          <p:nvPr/>
        </p:nvSpPr>
        <p:spPr>
          <a:xfrm>
            <a:off x="1838898" y="1333500"/>
            <a:ext cx="29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화면</a:t>
            </a:r>
          </a:p>
        </p:txBody>
      </p:sp>
      <p:pic>
        <p:nvPicPr>
          <p:cNvPr id="20" name="図 19" descr="グラフィカル ユーザー インターフェイス&#10;&#10;自動的に生成された説明">
            <a:extLst>
              <a:ext uri="{FF2B5EF4-FFF2-40B4-BE49-F238E27FC236}">
                <a16:creationId xmlns="" xmlns:a16="http://schemas.microsoft.com/office/drawing/2014/main" id="{C0401F00-55D7-107F-D4C2-130A89C247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05" y="3009900"/>
            <a:ext cx="11925932" cy="65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E37C491-5546-7F05-E944-77F489212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>
            <a:extLst>
              <a:ext uri="{FF2B5EF4-FFF2-40B4-BE49-F238E27FC236}">
                <a16:creationId xmlns="" xmlns:a16="http://schemas.microsoft.com/office/drawing/2014/main" id="{A6A6DED4-E976-F3E8-7A97-1C7865F55092}"/>
              </a:ext>
            </a:extLst>
          </p:cNvPr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>
              <a:extLst>
                <a:ext uri="{FF2B5EF4-FFF2-40B4-BE49-F238E27FC236}">
                  <a16:creationId xmlns="" xmlns:a16="http://schemas.microsoft.com/office/drawing/2014/main" id="{2B96D569-9DDF-DA6C-6A20-EDC3908FD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9690543-4030-FE70-3AD4-C30B83247AFA}"/>
              </a:ext>
            </a:extLst>
          </p:cNvPr>
          <p:cNvSpPr txBox="1"/>
          <p:nvPr/>
        </p:nvSpPr>
        <p:spPr>
          <a:xfrm>
            <a:off x="5460628" y="974605"/>
            <a:ext cx="3765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3E6ECB5-255E-C5C1-6942-F333C1681006}"/>
              </a:ext>
            </a:extLst>
          </p:cNvPr>
          <p:cNvSpPr txBox="1"/>
          <p:nvPr/>
        </p:nvSpPr>
        <p:spPr>
          <a:xfrm>
            <a:off x="495219" y="2781300"/>
            <a:ext cx="432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3-1.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 리스트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3-2. </a:t>
            </a:r>
            <a:r>
              <a:rPr lang="ko-KR" altLang="en-US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3-3.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3-4.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BCD6F1EA-665B-AB5F-AC32-7F6AE779F500}"/>
              </a:ext>
            </a:extLst>
          </p:cNvPr>
          <p:cNvCxnSpPr/>
          <p:nvPr/>
        </p:nvCxnSpPr>
        <p:spPr>
          <a:xfrm>
            <a:off x="423354" y="2356674"/>
            <a:ext cx="4453446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1B75789A-939B-3CDD-738E-25CF63D7B7E1}"/>
              </a:ext>
            </a:extLst>
          </p:cNvPr>
          <p:cNvCxnSpPr/>
          <p:nvPr/>
        </p:nvCxnSpPr>
        <p:spPr>
          <a:xfrm>
            <a:off x="5358343" y="2356674"/>
            <a:ext cx="12396257" cy="0"/>
          </a:xfrm>
          <a:prstGeom prst="line">
            <a:avLst/>
          </a:prstGeom>
          <a:ln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341D83F5-7DFC-D3C6-AEF4-8A074EA0BBC1}"/>
              </a:ext>
            </a:extLst>
          </p:cNvPr>
          <p:cNvCxnSpPr/>
          <p:nvPr/>
        </p:nvCxnSpPr>
        <p:spPr>
          <a:xfrm>
            <a:off x="5358343" y="608198"/>
            <a:ext cx="12548657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A2BBD20-0526-FFB8-BA21-4140940D2693}"/>
              </a:ext>
            </a:extLst>
          </p:cNvPr>
          <p:cNvSpPr txBox="1"/>
          <p:nvPr/>
        </p:nvSpPr>
        <p:spPr>
          <a:xfrm>
            <a:off x="423354" y="759161"/>
            <a:ext cx="1710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8800" spc="-3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C7A8F65-48B2-5610-53DA-A9CA42B2E57C}"/>
              </a:ext>
            </a:extLst>
          </p:cNvPr>
          <p:cNvSpPr txBox="1"/>
          <p:nvPr/>
        </p:nvSpPr>
        <p:spPr>
          <a:xfrm>
            <a:off x="1838898" y="1333500"/>
            <a:ext cx="29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화면</a:t>
            </a:r>
          </a:p>
        </p:txBody>
      </p:sp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="" xmlns:a16="http://schemas.microsoft.com/office/drawing/2014/main" id="{62108ACA-9640-725E-6098-72660AE992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748116"/>
            <a:ext cx="11198455" cy="69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5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D51CCD8-FC33-F955-1E06-2B55AC29B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>
            <a:extLst>
              <a:ext uri="{FF2B5EF4-FFF2-40B4-BE49-F238E27FC236}">
                <a16:creationId xmlns="" xmlns:a16="http://schemas.microsoft.com/office/drawing/2014/main" id="{F43CDC88-3A07-FAF8-6B7C-16134E5FCCDB}"/>
              </a:ext>
            </a:extLst>
          </p:cNvPr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>
              <a:extLst>
                <a:ext uri="{FF2B5EF4-FFF2-40B4-BE49-F238E27FC236}">
                  <a16:creationId xmlns="" xmlns:a16="http://schemas.microsoft.com/office/drawing/2014/main" id="{BF79762E-71F6-FC97-65FF-6E0EF21F1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CBB921C-5B30-43B2-532E-709BD1C66C17}"/>
              </a:ext>
            </a:extLst>
          </p:cNvPr>
          <p:cNvSpPr txBox="1"/>
          <p:nvPr/>
        </p:nvSpPr>
        <p:spPr>
          <a:xfrm>
            <a:off x="5460628" y="974605"/>
            <a:ext cx="5131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예약</a:t>
            </a:r>
            <a:r>
              <a:rPr lang="en-US" altLang="ko-KR" sz="6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6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06457A0-6CC5-1446-B0F1-A72FC8819E83}"/>
              </a:ext>
            </a:extLst>
          </p:cNvPr>
          <p:cNvSpPr txBox="1"/>
          <p:nvPr/>
        </p:nvSpPr>
        <p:spPr>
          <a:xfrm>
            <a:off x="495219" y="2781300"/>
            <a:ext cx="4326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3-1.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 리스트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3-2.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3-3. </a:t>
            </a:r>
            <a:r>
              <a:rPr lang="ko-KR" altLang="en-US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</a:t>
            </a:r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</a:t>
            </a:r>
            <a:endParaRPr lang="en-US" altLang="ko-KR" sz="4000" dirty="0">
              <a:solidFill>
                <a:srgbClr val="254B3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3-4.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4558AE61-78EA-6933-924C-2240D085103B}"/>
              </a:ext>
            </a:extLst>
          </p:cNvPr>
          <p:cNvCxnSpPr/>
          <p:nvPr/>
        </p:nvCxnSpPr>
        <p:spPr>
          <a:xfrm>
            <a:off x="423354" y="2356674"/>
            <a:ext cx="4453446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3BB98E85-F6DA-ECBF-78B4-87AA5D3F82AA}"/>
              </a:ext>
            </a:extLst>
          </p:cNvPr>
          <p:cNvCxnSpPr/>
          <p:nvPr/>
        </p:nvCxnSpPr>
        <p:spPr>
          <a:xfrm>
            <a:off x="5358343" y="2356674"/>
            <a:ext cx="12396257" cy="0"/>
          </a:xfrm>
          <a:prstGeom prst="line">
            <a:avLst/>
          </a:prstGeom>
          <a:ln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AF41990-0AE7-D501-2035-4693BC188FFC}"/>
              </a:ext>
            </a:extLst>
          </p:cNvPr>
          <p:cNvCxnSpPr/>
          <p:nvPr/>
        </p:nvCxnSpPr>
        <p:spPr>
          <a:xfrm>
            <a:off x="5358343" y="608198"/>
            <a:ext cx="12548657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5C125A2-4EC5-2D5F-33ED-18D6D6FE6179}"/>
              </a:ext>
            </a:extLst>
          </p:cNvPr>
          <p:cNvSpPr txBox="1"/>
          <p:nvPr/>
        </p:nvSpPr>
        <p:spPr>
          <a:xfrm>
            <a:off x="423354" y="759161"/>
            <a:ext cx="1710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8800" spc="-3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AEA95A1-3790-BDE4-9540-99E1CCA0D9B9}"/>
              </a:ext>
            </a:extLst>
          </p:cNvPr>
          <p:cNvSpPr txBox="1"/>
          <p:nvPr/>
        </p:nvSpPr>
        <p:spPr>
          <a:xfrm>
            <a:off x="1838898" y="1333500"/>
            <a:ext cx="29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화면</a:t>
            </a:r>
          </a:p>
        </p:txBody>
      </p: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="" xmlns:a16="http://schemas.microsoft.com/office/drawing/2014/main" id="{EAFB667F-9C93-3A31-9C6A-16E8218A5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32" y="2719394"/>
            <a:ext cx="12073478" cy="68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1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34AD77F-A9A0-7FCF-24D9-8EFB9D177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>
            <a:extLst>
              <a:ext uri="{FF2B5EF4-FFF2-40B4-BE49-F238E27FC236}">
                <a16:creationId xmlns="" xmlns:a16="http://schemas.microsoft.com/office/drawing/2014/main" id="{0E5A474D-37FD-1D89-51B3-3F25D5E6955D}"/>
              </a:ext>
            </a:extLst>
          </p:cNvPr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>
              <a:extLst>
                <a:ext uri="{FF2B5EF4-FFF2-40B4-BE49-F238E27FC236}">
                  <a16:creationId xmlns="" xmlns:a16="http://schemas.microsoft.com/office/drawing/2014/main" id="{FE78FF5C-3C7E-9AAF-87D8-F81D73738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30996CF-D589-41EA-881C-22A42AFF8A06}"/>
              </a:ext>
            </a:extLst>
          </p:cNvPr>
          <p:cNvSpPr txBox="1"/>
          <p:nvPr/>
        </p:nvSpPr>
        <p:spPr>
          <a:xfrm>
            <a:off x="5460628" y="974605"/>
            <a:ext cx="3765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리뷰 등록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32243AE-3498-86BA-7F71-0C85CD42D5B6}"/>
              </a:ext>
            </a:extLst>
          </p:cNvPr>
          <p:cNvSpPr txBox="1"/>
          <p:nvPr/>
        </p:nvSpPr>
        <p:spPr>
          <a:xfrm>
            <a:off x="495219" y="2781300"/>
            <a:ext cx="4326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3-1.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 리스트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3-2.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3-3.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3-4. </a:t>
            </a:r>
            <a:r>
              <a:rPr lang="ko-KR" altLang="en-US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  <a:endParaRPr lang="en-US" altLang="ko-KR" sz="4000" dirty="0">
              <a:solidFill>
                <a:srgbClr val="254B3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F2463662-A40B-8398-99E8-6464DE84221C}"/>
              </a:ext>
            </a:extLst>
          </p:cNvPr>
          <p:cNvCxnSpPr/>
          <p:nvPr/>
        </p:nvCxnSpPr>
        <p:spPr>
          <a:xfrm>
            <a:off x="423354" y="2356674"/>
            <a:ext cx="4453446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F3AF6669-A310-4568-208D-170C2B1CE759}"/>
              </a:ext>
            </a:extLst>
          </p:cNvPr>
          <p:cNvCxnSpPr/>
          <p:nvPr/>
        </p:nvCxnSpPr>
        <p:spPr>
          <a:xfrm>
            <a:off x="5358343" y="2356674"/>
            <a:ext cx="12396257" cy="0"/>
          </a:xfrm>
          <a:prstGeom prst="line">
            <a:avLst/>
          </a:prstGeom>
          <a:ln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31AC918-FD77-FF3A-03E4-641AEA8EBDE4}"/>
              </a:ext>
            </a:extLst>
          </p:cNvPr>
          <p:cNvCxnSpPr/>
          <p:nvPr/>
        </p:nvCxnSpPr>
        <p:spPr>
          <a:xfrm>
            <a:off x="5358343" y="608198"/>
            <a:ext cx="12548657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D615A48-B038-F88D-9BE3-0A7B89A7C98E}"/>
              </a:ext>
            </a:extLst>
          </p:cNvPr>
          <p:cNvSpPr txBox="1"/>
          <p:nvPr/>
        </p:nvSpPr>
        <p:spPr>
          <a:xfrm>
            <a:off x="423354" y="759161"/>
            <a:ext cx="1710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8800" spc="-3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A1708D6-DE92-55F0-88B4-2FDEB9CF1888}"/>
              </a:ext>
            </a:extLst>
          </p:cNvPr>
          <p:cNvSpPr txBox="1"/>
          <p:nvPr/>
        </p:nvSpPr>
        <p:spPr>
          <a:xfrm>
            <a:off x="1838898" y="1333500"/>
            <a:ext cx="29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화면</a:t>
            </a:r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="" xmlns:a16="http://schemas.microsoft.com/office/drawing/2014/main" id="{5094C76F-0A1F-3465-3194-2D06FD6E0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28" y="2781300"/>
            <a:ext cx="12886486" cy="63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66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6591" y="2738738"/>
            <a:ext cx="13676190" cy="480952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4CA6E55D-A35C-FC4F-C5B6-1295A615F3F6}"/>
              </a:ext>
            </a:extLst>
          </p:cNvPr>
          <p:cNvCxnSpPr/>
          <p:nvPr/>
        </p:nvCxnSpPr>
        <p:spPr>
          <a:xfrm>
            <a:off x="3009900" y="2857500"/>
            <a:ext cx="12268200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90B705B7-3042-22DA-DCF3-79F894D3A597}"/>
              </a:ext>
            </a:extLst>
          </p:cNvPr>
          <p:cNvCxnSpPr/>
          <p:nvPr/>
        </p:nvCxnSpPr>
        <p:spPr>
          <a:xfrm>
            <a:off x="3009900" y="6896100"/>
            <a:ext cx="12268200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354" y="1925923"/>
            <a:ext cx="6676190" cy="166481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1003" name="그룹 1003"/>
          <p:cNvGrpSpPr/>
          <p:nvPr/>
        </p:nvGrpSpPr>
        <p:grpSpPr>
          <a:xfrm>
            <a:off x="2694224" y="5222543"/>
            <a:ext cx="9271840" cy="45719"/>
            <a:chOff x="2694224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65008BAA-5D5E-40A4-797A-CBBFA8B41E72}"/>
              </a:ext>
            </a:extLst>
          </p:cNvPr>
          <p:cNvCxnSpPr>
            <a:cxnSpLocks/>
          </p:cNvCxnSpPr>
          <p:nvPr/>
        </p:nvCxnSpPr>
        <p:spPr>
          <a:xfrm flipV="1">
            <a:off x="609600" y="3530128"/>
            <a:ext cx="6172200" cy="9524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8ACF8F7-3E87-1E1A-1AF5-212A7296CCF2}"/>
              </a:ext>
            </a:extLst>
          </p:cNvPr>
          <p:cNvSpPr txBox="1"/>
          <p:nvPr/>
        </p:nvSpPr>
        <p:spPr>
          <a:xfrm>
            <a:off x="8077197" y="2205743"/>
            <a:ext cx="460505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프로젝트개요</a:t>
            </a:r>
            <a:endParaRPr lang="en-US" altLang="ko-KR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	</a:t>
            </a:r>
            <a:r>
              <a:rPr lang="en-US" altLang="ko-KR" sz="3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1-1.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기획의도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</a:p>
          <a:p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3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1-2. 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8F09FAF-5660-5D09-D6C7-F809BF198C8D}"/>
              </a:ext>
            </a:extLst>
          </p:cNvPr>
          <p:cNvSpPr txBox="1"/>
          <p:nvPr/>
        </p:nvSpPr>
        <p:spPr>
          <a:xfrm>
            <a:off x="12682248" y="4083179"/>
            <a:ext cx="460505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4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프로젝트상세</a:t>
            </a:r>
            <a:endParaRPr lang="en-US" altLang="ko-KR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AutoNum type="arabicPlain"/>
            </a:pP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	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2-1.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구조도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2-2. ERD</a:t>
            </a:r>
          </a:p>
          <a:p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2-3.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9676C6E-B0AD-C441-FAEB-2694593C3BEB}"/>
              </a:ext>
            </a:extLst>
          </p:cNvPr>
          <p:cNvSpPr txBox="1"/>
          <p:nvPr/>
        </p:nvSpPr>
        <p:spPr>
          <a:xfrm>
            <a:off x="8077197" y="6853168"/>
            <a:ext cx="482660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화면</a:t>
            </a:r>
            <a:endParaRPr lang="en-US" altLang="ko-KR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AutoNum type="arabicPlain"/>
            </a:pP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	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3-1. </a:t>
            </a:r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시연영상</a:t>
            </a:r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54B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3880263-7F8E-F3B0-B988-382DAF06ED54}"/>
              </a:ext>
            </a:extLst>
          </p:cNvPr>
          <p:cNvSpPr txBox="1"/>
          <p:nvPr/>
        </p:nvSpPr>
        <p:spPr>
          <a:xfrm>
            <a:off x="6477001" y="4533900"/>
            <a:ext cx="420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3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6AB0B6E-0C4D-9D68-71F4-42B33A655869}"/>
              </a:ext>
            </a:extLst>
          </p:cNvPr>
          <p:cNvSpPr txBox="1"/>
          <p:nvPr/>
        </p:nvSpPr>
        <p:spPr>
          <a:xfrm>
            <a:off x="11010491" y="4533900"/>
            <a:ext cx="48133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1-1. </a:t>
            </a:r>
            <a:r>
              <a:rPr lang="ko-KR" altLang="en-US" sz="40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기획의도</a:t>
            </a:r>
            <a:endParaRPr lang="en-US" altLang="ko-KR" sz="40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1-2. </a:t>
            </a:r>
            <a:r>
              <a:rPr lang="en-US" altLang="ko-KR" sz="40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40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설계</a:t>
            </a:r>
            <a:endParaRPr lang="ko-KR" altLang="en-US" sz="400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68B6374-B524-B49B-D05A-9C6AACD2ADAD}"/>
              </a:ext>
            </a:extLst>
          </p:cNvPr>
          <p:cNvSpPr txBox="1"/>
          <p:nvPr/>
        </p:nvSpPr>
        <p:spPr>
          <a:xfrm>
            <a:off x="2819400" y="3695700"/>
            <a:ext cx="41711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5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lang="ko-KR" altLang="en-US" sz="2150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98CA5D1-1A61-262C-B8FE-92E6C1BFB223}"/>
              </a:ext>
            </a:extLst>
          </p:cNvPr>
          <p:cNvSpPr txBox="1"/>
          <p:nvPr/>
        </p:nvSpPr>
        <p:spPr>
          <a:xfrm>
            <a:off x="5460628" y="974605"/>
            <a:ext cx="3765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기획의도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54C1717-21F1-96D7-2CA3-C2E455B12E2C}"/>
              </a:ext>
            </a:extLst>
          </p:cNvPr>
          <p:cNvSpPr txBox="1"/>
          <p:nvPr/>
        </p:nvSpPr>
        <p:spPr>
          <a:xfrm>
            <a:off x="495219" y="2781300"/>
            <a:ext cx="4326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1-1. </a:t>
            </a:r>
            <a:r>
              <a:rPr lang="ko-KR" altLang="en-US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기획의도</a:t>
            </a:r>
            <a:endParaRPr lang="en-US" altLang="ko-KR" sz="4000" dirty="0">
              <a:solidFill>
                <a:srgbClr val="254B3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1-2. 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설계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3DB5106-AA89-97A9-39D4-CE33A26BBE0B}"/>
              </a:ext>
            </a:extLst>
          </p:cNvPr>
          <p:cNvCxnSpPr/>
          <p:nvPr/>
        </p:nvCxnSpPr>
        <p:spPr>
          <a:xfrm>
            <a:off x="423354" y="2356674"/>
            <a:ext cx="4453446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FA60726-C405-95B7-264A-4B47EDD7106B}"/>
              </a:ext>
            </a:extLst>
          </p:cNvPr>
          <p:cNvCxnSpPr/>
          <p:nvPr/>
        </p:nvCxnSpPr>
        <p:spPr>
          <a:xfrm>
            <a:off x="5358343" y="2356674"/>
            <a:ext cx="12396257" cy="0"/>
          </a:xfrm>
          <a:prstGeom prst="line">
            <a:avLst/>
          </a:prstGeom>
          <a:ln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94EAB4F6-2659-3244-75D9-FC8FCDD0439A}"/>
              </a:ext>
            </a:extLst>
          </p:cNvPr>
          <p:cNvCxnSpPr/>
          <p:nvPr/>
        </p:nvCxnSpPr>
        <p:spPr>
          <a:xfrm>
            <a:off x="5358343" y="608198"/>
            <a:ext cx="12548657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04B9DC-92D5-B359-BFD5-A33979D859D9}"/>
              </a:ext>
            </a:extLst>
          </p:cNvPr>
          <p:cNvSpPr txBox="1"/>
          <p:nvPr/>
        </p:nvSpPr>
        <p:spPr>
          <a:xfrm>
            <a:off x="423354" y="759161"/>
            <a:ext cx="1710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8800" spc="-30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F5B9CD-9BFB-5CA2-8135-221ADA43C351}"/>
              </a:ext>
            </a:extLst>
          </p:cNvPr>
          <p:cNvSpPr txBox="1"/>
          <p:nvPr/>
        </p:nvSpPr>
        <p:spPr>
          <a:xfrm>
            <a:off x="1838898" y="1333500"/>
            <a:ext cx="29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78801F1-B89F-9FEC-FB3D-D068EF64488D}"/>
              </a:ext>
            </a:extLst>
          </p:cNvPr>
          <p:cNvSpPr/>
          <p:nvPr/>
        </p:nvSpPr>
        <p:spPr>
          <a:xfrm>
            <a:off x="5715000" y="5729167"/>
            <a:ext cx="11727574" cy="3159245"/>
          </a:xfrm>
          <a:prstGeom prst="rect">
            <a:avLst/>
          </a:prstGeom>
          <a:noFill/>
          <a:ln w="50800">
            <a:solidFill>
              <a:srgbClr val="254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BAD2B693-B591-0C5E-26F0-9EFF35BB56C5}"/>
              </a:ext>
            </a:extLst>
          </p:cNvPr>
          <p:cNvCxnSpPr>
            <a:cxnSpLocks/>
          </p:cNvCxnSpPr>
          <p:nvPr/>
        </p:nvCxnSpPr>
        <p:spPr>
          <a:xfrm>
            <a:off x="11811000" y="6033968"/>
            <a:ext cx="0" cy="2362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C704225D-3BEF-75A4-FCD1-16B8A34A8364}"/>
              </a:ext>
            </a:extLst>
          </p:cNvPr>
          <p:cNvCxnSpPr>
            <a:cxnSpLocks/>
          </p:cNvCxnSpPr>
          <p:nvPr/>
        </p:nvCxnSpPr>
        <p:spPr>
          <a:xfrm>
            <a:off x="14706600" y="6033968"/>
            <a:ext cx="0" cy="2362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50F5AD9A-EC17-B2FD-A082-C3119CEB989D}"/>
              </a:ext>
            </a:extLst>
          </p:cNvPr>
          <p:cNvCxnSpPr>
            <a:cxnSpLocks/>
          </p:cNvCxnSpPr>
          <p:nvPr/>
        </p:nvCxnSpPr>
        <p:spPr>
          <a:xfrm>
            <a:off x="8763000" y="6033968"/>
            <a:ext cx="0" cy="2362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="" xmlns:a16="http://schemas.microsoft.com/office/drawing/2014/main" id="{17ECF608-9642-8FC4-2680-229C9BBF5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596" y="6259226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A7B148FA-D203-47A7-A0FB-A380F0BCE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9159" y="6068487"/>
            <a:ext cx="1753200" cy="17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="" xmlns:a16="http://schemas.microsoft.com/office/drawing/2014/main" id="{0D51B3CC-4445-8CFF-6CB5-BC62C32A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871" y="6068487"/>
            <a:ext cx="1753200" cy="17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="" xmlns:a16="http://schemas.microsoft.com/office/drawing/2014/main" id="{18736F97-B4C7-E71C-9839-5A95E9B3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200" y="6068487"/>
            <a:ext cx="1753200" cy="17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871941C-220C-B6BB-DDCE-9F8EF3D1F822}"/>
              </a:ext>
            </a:extLst>
          </p:cNvPr>
          <p:cNvSpPr txBox="1"/>
          <p:nvPr/>
        </p:nvSpPr>
        <p:spPr>
          <a:xfrm>
            <a:off x="6247301" y="8047568"/>
            <a:ext cx="213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숙소검색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2C1D1F5-D818-93C0-09AC-D0EB70D75500}"/>
              </a:ext>
            </a:extLst>
          </p:cNvPr>
          <p:cNvSpPr txBox="1"/>
          <p:nvPr/>
        </p:nvSpPr>
        <p:spPr>
          <a:xfrm>
            <a:off x="9296399" y="8035974"/>
            <a:ext cx="213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숙소예약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170B497-4BE7-57C6-AAD6-0B4FB45F8379}"/>
              </a:ext>
            </a:extLst>
          </p:cNvPr>
          <p:cNvSpPr txBox="1"/>
          <p:nvPr/>
        </p:nvSpPr>
        <p:spPr>
          <a:xfrm>
            <a:off x="12191998" y="8047568"/>
            <a:ext cx="213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A1B02C-2E04-0300-DA3D-A1D992A5877E}"/>
              </a:ext>
            </a:extLst>
          </p:cNvPr>
          <p:cNvSpPr txBox="1"/>
          <p:nvPr/>
        </p:nvSpPr>
        <p:spPr>
          <a:xfrm>
            <a:off x="15008408" y="8047568"/>
            <a:ext cx="213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E3C9245-604A-9507-BEE3-7608D648B8F1}"/>
              </a:ext>
            </a:extLst>
          </p:cNvPr>
          <p:cNvSpPr txBox="1"/>
          <p:nvPr/>
        </p:nvSpPr>
        <p:spPr>
          <a:xfrm>
            <a:off x="5740759" y="5132948"/>
            <a:ext cx="11727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것은 </a:t>
            </a:r>
            <a:r>
              <a:rPr lang="en-US" altLang="ko-KR" sz="2800" b="1" dirty="0" err="1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RakuInn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="" xmlns:a16="http://schemas.microsoft.com/office/drawing/2014/main" id="{A213E9AA-7690-4926-ACE7-9709E771FD5C}"/>
              </a:ext>
            </a:extLst>
          </p:cNvPr>
          <p:cNvGrpSpPr/>
          <p:nvPr/>
        </p:nvGrpSpPr>
        <p:grpSpPr>
          <a:xfrm>
            <a:off x="4953853" y="3046659"/>
            <a:ext cx="10133747" cy="1107996"/>
            <a:chOff x="4953853" y="3247293"/>
            <a:chExt cx="10133747" cy="1107996"/>
          </a:xfrm>
        </p:grpSpPr>
        <p:sp>
          <p:nvSpPr>
            <p:cNvPr id="29" name="TextBox 18">
              <a:extLst>
                <a:ext uri="{FF2B5EF4-FFF2-40B4-BE49-F238E27FC236}">
                  <a16:creationId xmlns="" xmlns:a16="http://schemas.microsoft.com/office/drawing/2014/main" id="{EC54B8FC-C67F-4342-A8B3-58128045790D}"/>
                </a:ext>
              </a:extLst>
            </p:cNvPr>
            <p:cNvSpPr txBox="1"/>
            <p:nvPr/>
          </p:nvSpPr>
          <p:spPr>
            <a:xfrm>
              <a:off x="4953853" y="3247293"/>
              <a:ext cx="1013374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spc="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4400" b="1" spc="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Raku</a:t>
              </a:r>
              <a:r>
                <a:rPr lang="en-US" altLang="ko-KR" sz="4400" spc="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4400" spc="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편안한</a:t>
              </a:r>
              <a:r>
                <a:rPr lang="en-US" altLang="ko-KR" sz="4400" spc="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 + </a:t>
              </a:r>
              <a:r>
                <a:rPr lang="en-US" altLang="ko-KR" sz="4400" b="1" spc="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Inn</a:t>
              </a:r>
              <a:r>
                <a:rPr lang="en-US" altLang="ko-KR" sz="4400" spc="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4400" spc="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여관</a:t>
              </a:r>
              <a:r>
                <a:rPr lang="en-US" altLang="ko-KR" sz="4400" spc="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 =</a:t>
              </a:r>
              <a:endParaRPr lang="ko-KR" altLang="en-US" sz="4400" spc="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0" name="타원 21">
              <a:extLst>
                <a:ext uri="{FF2B5EF4-FFF2-40B4-BE49-F238E27FC236}">
                  <a16:creationId xmlns="" xmlns:a16="http://schemas.microsoft.com/office/drawing/2014/main" id="{2555DF70-FBEA-45DE-8D13-8F744EF926B7}"/>
                </a:ext>
              </a:extLst>
            </p:cNvPr>
            <p:cNvSpPr/>
            <p:nvPr/>
          </p:nvSpPr>
          <p:spPr>
            <a:xfrm flipH="1">
              <a:off x="8708084" y="3329244"/>
              <a:ext cx="126688" cy="126688"/>
            </a:xfrm>
            <a:prstGeom prst="ellipse">
              <a:avLst/>
            </a:prstGeom>
            <a:solidFill>
              <a:srgbClr val="254B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25">
              <a:extLst>
                <a:ext uri="{FF2B5EF4-FFF2-40B4-BE49-F238E27FC236}">
                  <a16:creationId xmlns="" xmlns:a16="http://schemas.microsoft.com/office/drawing/2014/main" id="{F8EE7516-0B25-4833-AC4B-D985039A1A29}"/>
                </a:ext>
              </a:extLst>
            </p:cNvPr>
            <p:cNvSpPr/>
            <p:nvPr/>
          </p:nvSpPr>
          <p:spPr>
            <a:xfrm flipH="1">
              <a:off x="12446310" y="3392588"/>
              <a:ext cx="126688" cy="126688"/>
            </a:xfrm>
            <a:prstGeom prst="ellipse">
              <a:avLst/>
            </a:prstGeom>
            <a:solidFill>
              <a:srgbClr val="254B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26">
              <a:extLst>
                <a:ext uri="{FF2B5EF4-FFF2-40B4-BE49-F238E27FC236}">
                  <a16:creationId xmlns="" xmlns:a16="http://schemas.microsoft.com/office/drawing/2014/main" id="{B6ADC221-3CAB-4369-9CC0-E213FEAC7298}"/>
                </a:ext>
              </a:extLst>
            </p:cNvPr>
            <p:cNvSpPr/>
            <p:nvPr/>
          </p:nvSpPr>
          <p:spPr>
            <a:xfrm flipH="1">
              <a:off x="13055912" y="3392588"/>
              <a:ext cx="126688" cy="126688"/>
            </a:xfrm>
            <a:prstGeom prst="ellipse">
              <a:avLst/>
            </a:prstGeom>
            <a:solidFill>
              <a:srgbClr val="254B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図 21" descr="記号, 屋外, 時計, フロント が含まれている画像&#10;&#10;自動的に生成された説明">
            <a:extLst>
              <a:ext uri="{FF2B5EF4-FFF2-40B4-BE49-F238E27FC236}">
                <a16:creationId xmlns="" xmlns:a16="http://schemas.microsoft.com/office/drawing/2014/main" id="{54CB51E9-EFCD-45E1-94FF-88DB1FAEC5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863" y="3527715"/>
            <a:ext cx="2921791" cy="3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D2DD218-5EBC-5484-423F-1CA019894E4B}"/>
              </a:ext>
            </a:extLst>
          </p:cNvPr>
          <p:cNvSpPr/>
          <p:nvPr/>
        </p:nvSpPr>
        <p:spPr>
          <a:xfrm>
            <a:off x="12504919" y="2356674"/>
            <a:ext cx="5791200" cy="7930307"/>
          </a:xfrm>
          <a:prstGeom prst="rect">
            <a:avLst/>
          </a:prstGeom>
          <a:solidFill>
            <a:srgbClr val="254B3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98CA5D1-1A61-262C-B8FE-92E6C1BFB223}"/>
              </a:ext>
            </a:extLst>
          </p:cNvPr>
          <p:cNvSpPr txBox="1"/>
          <p:nvPr/>
        </p:nvSpPr>
        <p:spPr>
          <a:xfrm>
            <a:off x="5460628" y="974605"/>
            <a:ext cx="3765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UI</a:t>
            </a:r>
            <a:r>
              <a:rPr lang="ko-KR" altLang="en-US" sz="6000" b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54C1717-21F1-96D7-2CA3-C2E455B12E2C}"/>
              </a:ext>
            </a:extLst>
          </p:cNvPr>
          <p:cNvSpPr txBox="1"/>
          <p:nvPr/>
        </p:nvSpPr>
        <p:spPr>
          <a:xfrm>
            <a:off x="495219" y="2781300"/>
            <a:ext cx="4326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1-1.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기획의도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4000" dirty="0" smtClean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1-2. </a:t>
            </a:r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설계</a:t>
            </a:r>
            <a:endParaRPr lang="en-US" altLang="ko-KR" sz="4000" dirty="0">
              <a:solidFill>
                <a:srgbClr val="254B3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3DB5106-AA89-97A9-39D4-CE33A26BBE0B}"/>
              </a:ext>
            </a:extLst>
          </p:cNvPr>
          <p:cNvCxnSpPr/>
          <p:nvPr/>
        </p:nvCxnSpPr>
        <p:spPr>
          <a:xfrm>
            <a:off x="423354" y="2356674"/>
            <a:ext cx="4453446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FA60726-C405-95B7-264A-4B47EDD7106B}"/>
              </a:ext>
            </a:extLst>
          </p:cNvPr>
          <p:cNvCxnSpPr/>
          <p:nvPr/>
        </p:nvCxnSpPr>
        <p:spPr>
          <a:xfrm>
            <a:off x="5358343" y="2356674"/>
            <a:ext cx="12396257" cy="0"/>
          </a:xfrm>
          <a:prstGeom prst="line">
            <a:avLst/>
          </a:prstGeom>
          <a:ln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94EAB4F6-2659-3244-75D9-FC8FCDD0439A}"/>
              </a:ext>
            </a:extLst>
          </p:cNvPr>
          <p:cNvCxnSpPr/>
          <p:nvPr/>
        </p:nvCxnSpPr>
        <p:spPr>
          <a:xfrm>
            <a:off x="5358343" y="608198"/>
            <a:ext cx="12548657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04B9DC-92D5-B359-BFD5-A33979D859D9}"/>
              </a:ext>
            </a:extLst>
          </p:cNvPr>
          <p:cNvSpPr txBox="1"/>
          <p:nvPr/>
        </p:nvSpPr>
        <p:spPr>
          <a:xfrm>
            <a:off x="423354" y="759161"/>
            <a:ext cx="1710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8800" spc="-30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F5B9CD-9BFB-5CA2-8135-221ADA43C351}"/>
              </a:ext>
            </a:extLst>
          </p:cNvPr>
          <p:cNvSpPr txBox="1"/>
          <p:nvPr/>
        </p:nvSpPr>
        <p:spPr>
          <a:xfrm>
            <a:off x="1838898" y="1333500"/>
            <a:ext cx="29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프로젝트개요</a:t>
            </a:r>
          </a:p>
        </p:txBody>
      </p:sp>
      <p:pic>
        <p:nvPicPr>
          <p:cNvPr id="2" name="Picture 4" descr="노트북 부분 PNG 이미지 | PNGWing">
            <a:extLst>
              <a:ext uri="{FF2B5EF4-FFF2-40B4-BE49-F238E27FC236}">
                <a16:creationId xmlns="" xmlns:a16="http://schemas.microsoft.com/office/drawing/2014/main" id="{DE72DC39-8914-9FA7-9437-FA51BD9A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11" b="89953" l="10000" r="90000">
                        <a14:foregroundMark x1="45020" y1="84804" x2="47717" y2="84579"/>
                        <a14:foregroundMark x1="41871" y1="85067" x2="44555" y2="84843"/>
                        <a14:foregroundMark x1="16739" y1="83178" x2="25761" y2="84112"/>
                        <a14:foregroundMark x1="25761" y1="84112" x2="38370" y2="83879"/>
                        <a14:foregroundMark x1="38370" y1="83879" x2="55326" y2="83879"/>
                        <a14:foregroundMark x1="55326" y1="83879" x2="61630" y2="83645"/>
                        <a14:foregroundMark x1="62771" y1="83670" x2="83261" y2="84112"/>
                        <a14:foregroundMark x1="20883" y1="84979" x2="21709" y2="85167"/>
                        <a14:foregroundMark x1="17065" y1="84112" x2="19822" y2="84737"/>
                        <a14:foregroundMark x1="81367" y1="87372" x2="81630" y2="87383"/>
                        <a14:foregroundMark x1="63913" y1="10748" x2="71739" y2="8411"/>
                        <a14:foregroundMark x1="71739" y1="8411" x2="72500" y2="9346"/>
                        <a14:foregroundMark x1="82935" y1="82477" x2="84674" y2="83645"/>
                        <a14:foregroundMark x1="82826" y1="83645" x2="75978" y2="82243"/>
                        <a14:foregroundMark x1="79674" y1="82009" x2="81413" y2="82243"/>
                        <a14:foregroundMark x1="82174" y1="82009" x2="83370" y2="82009"/>
                        <a14:foregroundMark x1="80652" y1="82944" x2="82391" y2="82944"/>
                        <a14:foregroundMark x1="49426" y1="85019" x2="50000" y2="85047"/>
                        <a14:foregroundMark x1="45217" y1="84813" x2="49104" y2="85003"/>
                        <a14:foregroundMark x1="53240" y1="84986" x2="54683" y2="84882"/>
                        <a14:foregroundMark x1="49353" y1="85264" x2="51241" y2="85129"/>
                        <a14:foregroundMark x1="45870" y1="85514" x2="49020" y2="85288"/>
                        <a14:foregroundMark x1="59563" y1="86149" x2="60281" y2="86165"/>
                        <a14:foregroundMark x1="55854" y1="86066" x2="57638" y2="86106"/>
                        <a14:foregroundMark x1="52939" y1="86001" x2="54343" y2="86032"/>
                        <a14:foregroundMark x1="82174" y1="85981" x2="76848" y2="85280"/>
                        <a14:foregroundMark x1="77065" y1="85981" x2="70109" y2="85748"/>
                        <a14:foregroundMark x1="70978" y1="85981" x2="64457" y2="85280"/>
                        <a14:foregroundMark x1="41848" y1="86682" x2="40652" y2="85981"/>
                        <a14:backgroundMark x1="48587" y1="26869" x2="41304" y2="35280"/>
                        <a14:backgroundMark x1="41304" y1="35280" x2="49891" y2="46028"/>
                        <a14:backgroundMark x1="49891" y1="46028" x2="54239" y2="44626"/>
                        <a14:backgroundMark x1="18043" y1="87850" x2="18370" y2="88318"/>
                        <a14:backgroundMark x1="18370" y1="88318" x2="20000" y2="88084"/>
                        <a14:backgroundMark x1="18913" y1="88318" x2="21304" y2="88551"/>
                        <a14:backgroundMark x1="18804" y1="88318" x2="20435" y2="88084"/>
                        <a14:backgroundMark x1="20761" y1="88318" x2="29130" y2="88785"/>
                        <a14:backgroundMark x1="23152" y1="88551" x2="31630" y2="89252"/>
                        <a14:backgroundMark x1="30761" y1="88084" x2="33696" y2="88318"/>
                        <a14:backgroundMark x1="33913" y1="87850" x2="36522" y2="88785"/>
                        <a14:backgroundMark x1="34783" y1="88551" x2="38152" y2="88551"/>
                        <a14:backgroundMark x1="36630" y1="88785" x2="39891" y2="88551"/>
                        <a14:backgroundMark x1="37717" y1="89019" x2="41376" y2="88840"/>
                        <a14:backgroundMark x1="42331" y1="88588" x2="43587" y2="88318"/>
                        <a14:backgroundMark x1="40326" y1="89019" x2="41365" y2="88796"/>
                        <a14:backgroundMark x1="39783" y1="88084" x2="40435" y2="87850"/>
                        <a14:backgroundMark x1="42342" y1="88630" x2="45870" y2="89252"/>
                        <a14:backgroundMark x1="39239" y1="88084" x2="41275" y2="88443"/>
                        <a14:backgroundMark x1="43804" y1="89019" x2="44885" y2="88911"/>
                        <a14:backgroundMark x1="48376" y1="88636" x2="51241" y2="88748"/>
                        <a14:backgroundMark x1="50000" y1="88551" x2="51248" y2="88724"/>
                        <a14:backgroundMark x1="48261" y1="87850" x2="48587" y2="87850"/>
                        <a14:backgroundMark x1="50435" y1="87850" x2="51413" y2="87850"/>
                        <a14:backgroundMark x1="51522" y1="87850" x2="52391" y2="87850"/>
                        <a14:backgroundMark x1="53804" y1="87850" x2="55326" y2="87850"/>
                        <a14:backgroundMark x1="57065" y1="87850" x2="58478" y2="88318"/>
                        <a14:backgroundMark x1="57826" y1="88318" x2="59022" y2="88084"/>
                        <a14:backgroundMark x1="57283" y1="87850" x2="57826" y2="87850"/>
                        <a14:backgroundMark x1="58261" y1="87850" x2="58804" y2="87850"/>
                        <a14:backgroundMark x1="59783" y1="87850" x2="61848" y2="87850"/>
                        <a14:backgroundMark x1="40326" y1="87850" x2="40761" y2="87617"/>
                        <a14:backgroundMark x1="40326" y1="87617" x2="40652" y2="87617"/>
                        <a14:backgroundMark x1="39565" y1="87850" x2="40652" y2="87850"/>
                        <a14:backgroundMark x1="59783" y1="87617" x2="60435" y2="87617"/>
                        <a14:backgroundMark x1="60109" y1="87850" x2="60435" y2="87850"/>
                        <a14:backgroundMark x1="61522" y1="88318" x2="64565" y2="88084"/>
                        <a14:backgroundMark x1="63043" y1="88084" x2="65322" y2="88297"/>
                        <a14:backgroundMark x1="64457" y1="88318" x2="65328" y2="88318"/>
                        <a14:backgroundMark x1="64022" y1="88084" x2="65217" y2="88318"/>
                        <a14:backgroundMark x1="63587" y1="88084" x2="64891" y2="88084"/>
                        <a14:backgroundMark x1="63478" y1="88084" x2="65261" y2="88084"/>
                        <a14:backgroundMark x1="63478" y1="87850" x2="65255" y2="88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467104"/>
            <a:ext cx="10516534" cy="489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6CC5104-402F-6D3F-60BC-8F0C13566CF1}"/>
              </a:ext>
            </a:extLst>
          </p:cNvPr>
          <p:cNvSpPr txBox="1"/>
          <p:nvPr/>
        </p:nvSpPr>
        <p:spPr>
          <a:xfrm>
            <a:off x="5715000" y="2781300"/>
            <a:ext cx="426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Font</a:t>
            </a:r>
          </a:p>
          <a:p>
            <a:r>
              <a:rPr lang="en-US" altLang="ko-KR" sz="3200" dirty="0"/>
              <a:t>	</a:t>
            </a:r>
            <a:r>
              <a:rPr lang="en-US" altLang="ja-JP" sz="1800" i="1" dirty="0">
                <a:latin typeface="Consolas" panose="020B0609020204030204" pitchFamily="49" charset="0"/>
              </a:rPr>
              <a:t>Arial, sans-serif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631EEFB-37F1-F8DD-D19C-5AC193A3EAB9}"/>
              </a:ext>
            </a:extLst>
          </p:cNvPr>
          <p:cNvSpPr txBox="1"/>
          <p:nvPr/>
        </p:nvSpPr>
        <p:spPr>
          <a:xfrm>
            <a:off x="5715000" y="4612601"/>
            <a:ext cx="51298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Color-palette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</a:t>
            </a:r>
            <a:r>
              <a:rPr lang="en-US" altLang="ja-JP" sz="1800" i="1" dirty="0">
                <a:latin typeface="Consolas" panose="020B0609020204030204" pitchFamily="49" charset="0"/>
              </a:rPr>
              <a:t>#09aa5c</a:t>
            </a:r>
            <a:r>
              <a:rPr lang="en-US" altLang="ko-KR" sz="20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</a:t>
            </a:r>
            <a:r>
              <a:rPr lang="en-US" altLang="ja-JP" sz="1800" i="1" dirty="0">
                <a:latin typeface="Consolas" panose="020B0609020204030204" pitchFamily="49" charset="0"/>
              </a:rPr>
              <a:t>#20402E</a:t>
            </a:r>
            <a:r>
              <a:rPr lang="en-US" altLang="ko-KR" sz="20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#F2E4DC</a:t>
            </a: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BC33FC7-4635-4319-C257-4D0C8B39FBFB}"/>
              </a:ext>
            </a:extLst>
          </p:cNvPr>
          <p:cNvSpPr txBox="1"/>
          <p:nvPr/>
        </p:nvSpPr>
        <p:spPr>
          <a:xfrm>
            <a:off x="5715000" y="7592088"/>
            <a:ext cx="4366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Concept</a:t>
            </a:r>
          </a:p>
          <a:p>
            <a:r>
              <a:rPr lang="en-US" altLang="ko-KR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 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편의성 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가독성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A8FD4D03-0E1D-0AA3-9A89-1AB89F302B66}"/>
              </a:ext>
            </a:extLst>
          </p:cNvPr>
          <p:cNvSpPr/>
          <p:nvPr/>
        </p:nvSpPr>
        <p:spPr>
          <a:xfrm>
            <a:off x="6693772" y="5579366"/>
            <a:ext cx="937353" cy="883859"/>
          </a:xfrm>
          <a:prstGeom prst="ellipse">
            <a:avLst/>
          </a:prstGeom>
          <a:solidFill>
            <a:srgbClr val="09A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7EFE1260-369A-F322-3BE6-0EDF468612D9}"/>
              </a:ext>
            </a:extLst>
          </p:cNvPr>
          <p:cNvSpPr/>
          <p:nvPr/>
        </p:nvSpPr>
        <p:spPr>
          <a:xfrm>
            <a:off x="8134562" y="5576152"/>
            <a:ext cx="937353" cy="883859"/>
          </a:xfrm>
          <a:prstGeom prst="ellipse">
            <a:avLst/>
          </a:prstGeom>
          <a:solidFill>
            <a:srgbClr val="204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BDBEA3A5-3F94-F9E6-6A3A-13B638541172}"/>
              </a:ext>
            </a:extLst>
          </p:cNvPr>
          <p:cNvSpPr/>
          <p:nvPr/>
        </p:nvSpPr>
        <p:spPr>
          <a:xfrm>
            <a:off x="9577312" y="5576152"/>
            <a:ext cx="937353" cy="883859"/>
          </a:xfrm>
          <a:prstGeom prst="ellipse">
            <a:avLst/>
          </a:prstGeom>
          <a:solidFill>
            <a:srgbClr val="F2E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図 19" descr="市, 大きい, 眺め, 水 が含まれている画像&#10;&#10;自動的に生成された説明">
            <a:extLst>
              <a:ext uri="{FF2B5EF4-FFF2-40B4-BE49-F238E27FC236}">
                <a16:creationId xmlns="" xmlns:a16="http://schemas.microsoft.com/office/drawing/2014/main" id="{D567E02E-B128-E708-FCA5-54D19AE083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808" y="4105150"/>
            <a:ext cx="5025192" cy="310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4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B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3880263-7F8E-F3B0-B988-382DAF06ED54}"/>
              </a:ext>
            </a:extLst>
          </p:cNvPr>
          <p:cNvSpPr txBox="1"/>
          <p:nvPr/>
        </p:nvSpPr>
        <p:spPr>
          <a:xfrm>
            <a:off x="6477001" y="4533900"/>
            <a:ext cx="420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3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상세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6AB0B6E-0C4D-9D68-71F4-42B33A655869}"/>
              </a:ext>
            </a:extLst>
          </p:cNvPr>
          <p:cNvSpPr txBox="1"/>
          <p:nvPr/>
        </p:nvSpPr>
        <p:spPr>
          <a:xfrm>
            <a:off x="11010491" y="4533900"/>
            <a:ext cx="48133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2-1. </a:t>
            </a:r>
            <a:r>
              <a:rPr lang="ko-KR" altLang="en-US" sz="40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구조도</a:t>
            </a:r>
            <a:endParaRPr lang="en-US" altLang="ko-KR" sz="400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40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2-2. ERD</a:t>
            </a:r>
          </a:p>
          <a:p>
            <a:r>
              <a:rPr lang="en-US" altLang="ko-KR" sz="40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2-3. </a:t>
            </a:r>
            <a:r>
              <a:rPr lang="ko-KR" altLang="en-US" sz="40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400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68B6374-B524-B49B-D05A-9C6AACD2ADAD}"/>
              </a:ext>
            </a:extLst>
          </p:cNvPr>
          <p:cNvSpPr txBox="1"/>
          <p:nvPr/>
        </p:nvSpPr>
        <p:spPr>
          <a:xfrm>
            <a:off x="2819400" y="3695700"/>
            <a:ext cx="41711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5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</a:t>
            </a:r>
            <a:endParaRPr lang="ko-KR" altLang="en-US" sz="2150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798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98CA5D1-1A61-262C-B8FE-92E6C1BFB223}"/>
              </a:ext>
            </a:extLst>
          </p:cNvPr>
          <p:cNvSpPr txBox="1"/>
          <p:nvPr/>
        </p:nvSpPr>
        <p:spPr>
          <a:xfrm>
            <a:off x="5460628" y="974605"/>
            <a:ext cx="3765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54C1717-21F1-96D7-2CA3-C2E455B12E2C}"/>
              </a:ext>
            </a:extLst>
          </p:cNvPr>
          <p:cNvSpPr txBox="1"/>
          <p:nvPr/>
        </p:nvSpPr>
        <p:spPr>
          <a:xfrm>
            <a:off x="495219" y="2781300"/>
            <a:ext cx="432663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2-1. </a:t>
            </a:r>
            <a:r>
              <a:rPr lang="ko-KR" altLang="en-US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구조도</a:t>
            </a:r>
            <a:endParaRPr lang="en-US" altLang="ko-KR" sz="4000" dirty="0">
              <a:solidFill>
                <a:srgbClr val="254B3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2-2. ERD</a:t>
            </a: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2-3.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3DB5106-AA89-97A9-39D4-CE33A26BBE0B}"/>
              </a:ext>
            </a:extLst>
          </p:cNvPr>
          <p:cNvCxnSpPr/>
          <p:nvPr/>
        </p:nvCxnSpPr>
        <p:spPr>
          <a:xfrm>
            <a:off x="423354" y="2356674"/>
            <a:ext cx="4453446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FA60726-C405-95B7-264A-4B47EDD7106B}"/>
              </a:ext>
            </a:extLst>
          </p:cNvPr>
          <p:cNvCxnSpPr/>
          <p:nvPr/>
        </p:nvCxnSpPr>
        <p:spPr>
          <a:xfrm>
            <a:off x="5358343" y="2356674"/>
            <a:ext cx="12396257" cy="0"/>
          </a:xfrm>
          <a:prstGeom prst="line">
            <a:avLst/>
          </a:prstGeom>
          <a:ln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94EAB4F6-2659-3244-75D9-FC8FCDD0439A}"/>
              </a:ext>
            </a:extLst>
          </p:cNvPr>
          <p:cNvCxnSpPr/>
          <p:nvPr/>
        </p:nvCxnSpPr>
        <p:spPr>
          <a:xfrm>
            <a:off x="5358343" y="608198"/>
            <a:ext cx="12548657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04B9DC-92D5-B359-BFD5-A33979D859D9}"/>
              </a:ext>
            </a:extLst>
          </p:cNvPr>
          <p:cNvSpPr txBox="1"/>
          <p:nvPr/>
        </p:nvSpPr>
        <p:spPr>
          <a:xfrm>
            <a:off x="423354" y="759161"/>
            <a:ext cx="1710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8800" spc="-30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F5B9CD-9BFB-5CA2-8135-221ADA43C351}"/>
              </a:ext>
            </a:extLst>
          </p:cNvPr>
          <p:cNvSpPr txBox="1"/>
          <p:nvPr/>
        </p:nvSpPr>
        <p:spPr>
          <a:xfrm>
            <a:off x="1838898" y="1333500"/>
            <a:ext cx="29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프로젝트상세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EA85F54-78C9-75A4-C945-92E49622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166" y="3738743"/>
            <a:ext cx="12151612" cy="43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9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98CA5D1-1A61-262C-B8FE-92E6C1BFB223}"/>
              </a:ext>
            </a:extLst>
          </p:cNvPr>
          <p:cNvSpPr txBox="1"/>
          <p:nvPr/>
        </p:nvSpPr>
        <p:spPr>
          <a:xfrm>
            <a:off x="5460628" y="974605"/>
            <a:ext cx="3765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ERD</a:t>
            </a:r>
            <a:endParaRPr lang="ko-KR" altLang="en-US" sz="6000" b="1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54C1717-21F1-96D7-2CA3-C2E455B12E2C}"/>
              </a:ext>
            </a:extLst>
          </p:cNvPr>
          <p:cNvSpPr txBox="1"/>
          <p:nvPr/>
        </p:nvSpPr>
        <p:spPr>
          <a:xfrm>
            <a:off x="495219" y="2781300"/>
            <a:ext cx="432663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2-1.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구조도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2-2. ERD</a:t>
            </a: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2-3.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3DB5106-AA89-97A9-39D4-CE33A26BBE0B}"/>
              </a:ext>
            </a:extLst>
          </p:cNvPr>
          <p:cNvCxnSpPr/>
          <p:nvPr/>
        </p:nvCxnSpPr>
        <p:spPr>
          <a:xfrm>
            <a:off x="423354" y="2356674"/>
            <a:ext cx="4453446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FA60726-C405-95B7-264A-4B47EDD7106B}"/>
              </a:ext>
            </a:extLst>
          </p:cNvPr>
          <p:cNvCxnSpPr/>
          <p:nvPr/>
        </p:nvCxnSpPr>
        <p:spPr>
          <a:xfrm>
            <a:off x="5358343" y="2356674"/>
            <a:ext cx="12396257" cy="0"/>
          </a:xfrm>
          <a:prstGeom prst="line">
            <a:avLst/>
          </a:prstGeom>
          <a:ln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94EAB4F6-2659-3244-75D9-FC8FCDD0439A}"/>
              </a:ext>
            </a:extLst>
          </p:cNvPr>
          <p:cNvCxnSpPr/>
          <p:nvPr/>
        </p:nvCxnSpPr>
        <p:spPr>
          <a:xfrm>
            <a:off x="5358343" y="608198"/>
            <a:ext cx="12548657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04B9DC-92D5-B359-BFD5-A33979D859D9}"/>
              </a:ext>
            </a:extLst>
          </p:cNvPr>
          <p:cNvSpPr txBox="1"/>
          <p:nvPr/>
        </p:nvSpPr>
        <p:spPr>
          <a:xfrm>
            <a:off x="423354" y="759161"/>
            <a:ext cx="1710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8800" spc="-30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F5B9CD-9BFB-5CA2-8135-221ADA43C351}"/>
              </a:ext>
            </a:extLst>
          </p:cNvPr>
          <p:cNvSpPr txBox="1"/>
          <p:nvPr/>
        </p:nvSpPr>
        <p:spPr>
          <a:xfrm>
            <a:off x="1838898" y="1333500"/>
            <a:ext cx="29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프로젝트상세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60FEEA-A721-34F6-3DA8-74379E6DE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28" y="3543300"/>
            <a:ext cx="12332153" cy="5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2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98CA5D1-1A61-262C-B8FE-92E6C1BFB223}"/>
              </a:ext>
            </a:extLst>
          </p:cNvPr>
          <p:cNvSpPr txBox="1"/>
          <p:nvPr/>
        </p:nvSpPr>
        <p:spPr>
          <a:xfrm>
            <a:off x="5460628" y="974605"/>
            <a:ext cx="3765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54C1717-21F1-96D7-2CA3-C2E455B12E2C}"/>
              </a:ext>
            </a:extLst>
          </p:cNvPr>
          <p:cNvSpPr txBox="1"/>
          <p:nvPr/>
        </p:nvSpPr>
        <p:spPr>
          <a:xfrm>
            <a:off x="495219" y="2781300"/>
            <a:ext cx="432663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2-1.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구조도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2-2. ERD</a:t>
            </a:r>
          </a:p>
          <a:p>
            <a:r>
              <a:rPr lang="en-US" altLang="ko-KR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2-3. </a:t>
            </a:r>
            <a:r>
              <a:rPr lang="ko-KR" altLang="en-US" sz="4000" dirty="0">
                <a:solidFill>
                  <a:srgbClr val="254B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4000" dirty="0">
              <a:solidFill>
                <a:srgbClr val="254B3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3DB5106-AA89-97A9-39D4-CE33A26BBE0B}"/>
              </a:ext>
            </a:extLst>
          </p:cNvPr>
          <p:cNvCxnSpPr/>
          <p:nvPr/>
        </p:nvCxnSpPr>
        <p:spPr>
          <a:xfrm>
            <a:off x="423354" y="2356674"/>
            <a:ext cx="4453446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FA60726-C405-95B7-264A-4B47EDD7106B}"/>
              </a:ext>
            </a:extLst>
          </p:cNvPr>
          <p:cNvCxnSpPr/>
          <p:nvPr/>
        </p:nvCxnSpPr>
        <p:spPr>
          <a:xfrm>
            <a:off x="5358343" y="2356674"/>
            <a:ext cx="12396257" cy="0"/>
          </a:xfrm>
          <a:prstGeom prst="line">
            <a:avLst/>
          </a:prstGeom>
          <a:ln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94EAB4F6-2659-3244-75D9-FC8FCDD0439A}"/>
              </a:ext>
            </a:extLst>
          </p:cNvPr>
          <p:cNvCxnSpPr/>
          <p:nvPr/>
        </p:nvCxnSpPr>
        <p:spPr>
          <a:xfrm>
            <a:off x="5358343" y="608198"/>
            <a:ext cx="12548657" cy="0"/>
          </a:xfrm>
          <a:prstGeom prst="line">
            <a:avLst/>
          </a:prstGeom>
          <a:ln w="88900">
            <a:solidFill>
              <a:srgbClr val="254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E04B9DC-92D5-B359-BFD5-A33979D859D9}"/>
              </a:ext>
            </a:extLst>
          </p:cNvPr>
          <p:cNvSpPr txBox="1"/>
          <p:nvPr/>
        </p:nvSpPr>
        <p:spPr>
          <a:xfrm>
            <a:off x="423354" y="759161"/>
            <a:ext cx="1710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spc="-3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8800" spc="-30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F5B9CD-9BFB-5CA2-8135-221ADA43C351}"/>
              </a:ext>
            </a:extLst>
          </p:cNvPr>
          <p:cNvSpPr txBox="1"/>
          <p:nvPr/>
        </p:nvSpPr>
        <p:spPr>
          <a:xfrm>
            <a:off x="1838898" y="1333500"/>
            <a:ext cx="298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프로젝트상세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3E75290-C5EA-27A1-1073-F11D8C3D8154}"/>
              </a:ext>
            </a:extLst>
          </p:cNvPr>
          <p:cNvSpPr txBox="1"/>
          <p:nvPr/>
        </p:nvSpPr>
        <p:spPr>
          <a:xfrm>
            <a:off x="6153967" y="3230911"/>
            <a:ext cx="2215197" cy="830997"/>
          </a:xfrm>
          <a:prstGeom prst="rect">
            <a:avLst/>
          </a:prstGeom>
          <a:solidFill>
            <a:srgbClr val="254B35"/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FRONT</a:t>
            </a:r>
            <a:endParaRPr lang="ko-KR" altLang="en-US" sz="480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DCE0E73-6360-FCA1-443D-8FDF897F58E6}"/>
              </a:ext>
            </a:extLst>
          </p:cNvPr>
          <p:cNvSpPr txBox="1"/>
          <p:nvPr/>
        </p:nvSpPr>
        <p:spPr>
          <a:xfrm>
            <a:off x="9578376" y="3230911"/>
            <a:ext cx="3832618" cy="830997"/>
          </a:xfrm>
          <a:prstGeom prst="rect">
            <a:avLst/>
          </a:prstGeom>
          <a:solidFill>
            <a:srgbClr val="254B35"/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3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 </a:t>
            </a:r>
            <a:r>
              <a:rPr lang="en-US" altLang="ko-KR" sz="4000" spc="-3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  <a:r>
              <a:rPr lang="en-US" altLang="ko-KR" sz="4800" spc="-3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DB</a:t>
            </a:r>
            <a:endParaRPr lang="ko-KR" altLang="en-US" sz="4800" spc="-30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AC3EC2-7109-C749-946A-2A723D74A936}"/>
              </a:ext>
            </a:extLst>
          </p:cNvPr>
          <p:cNvSpPr txBox="1"/>
          <p:nvPr/>
        </p:nvSpPr>
        <p:spPr>
          <a:xfrm>
            <a:off x="14950785" y="3230911"/>
            <a:ext cx="2004793" cy="830997"/>
          </a:xfrm>
          <a:prstGeom prst="rect">
            <a:avLst/>
          </a:prstGeom>
          <a:solidFill>
            <a:srgbClr val="254B35"/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BACK</a:t>
            </a:r>
            <a:endParaRPr lang="ko-KR" altLang="en-US" sz="480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764ABBD-BB59-8288-49D8-590660C7BDEB}"/>
              </a:ext>
            </a:extLst>
          </p:cNvPr>
          <p:cNvCxnSpPr/>
          <p:nvPr/>
        </p:nvCxnSpPr>
        <p:spPr>
          <a:xfrm>
            <a:off x="9372600" y="3857114"/>
            <a:ext cx="0" cy="6022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CB242ADE-3274-2095-8734-731E5F70E742}"/>
              </a:ext>
            </a:extLst>
          </p:cNvPr>
          <p:cNvCxnSpPr/>
          <p:nvPr/>
        </p:nvCxnSpPr>
        <p:spPr>
          <a:xfrm>
            <a:off x="13639800" y="3857114"/>
            <a:ext cx="0" cy="60229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6" descr="WEBdev • C">
            <a:extLst>
              <a:ext uri="{FF2B5EF4-FFF2-40B4-BE49-F238E27FC236}">
                <a16:creationId xmlns="" xmlns:a16="http://schemas.microsoft.com/office/drawing/2014/main" id="{97445A25-7B91-5A5D-9C1E-E4DF63738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50" y="4604243"/>
            <a:ext cx="3212935" cy="12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Tomcat - (1) 소개">
            <a:extLst>
              <a:ext uri="{FF2B5EF4-FFF2-40B4-BE49-F238E27FC236}">
                <a16:creationId xmlns="" xmlns:a16="http://schemas.microsoft.com/office/drawing/2014/main" id="{41191CC0-A307-E9EE-2884-FBBC4208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866" y="4604243"/>
            <a:ext cx="3078668" cy="166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오라클 데이터베이스">
            <a:extLst>
              <a:ext uri="{FF2B5EF4-FFF2-40B4-BE49-F238E27FC236}">
                <a16:creationId xmlns="" xmlns:a16="http://schemas.microsoft.com/office/drawing/2014/main" id="{51DB6840-32F9-E1D4-7EA3-77FB27DF7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685" y="7030654"/>
            <a:ext cx="3078000" cy="15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AVA] 서블릿(servlet)이란 _ 자바">
            <a:extLst>
              <a:ext uri="{FF2B5EF4-FFF2-40B4-BE49-F238E27FC236}">
                <a16:creationId xmlns="" xmlns:a16="http://schemas.microsoft.com/office/drawing/2014/main" id="{AC5F1189-253D-5667-2AA8-950ED1E79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809" y="4610128"/>
            <a:ext cx="1100506" cy="11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Java] JSP와 Servlet이란?">
            <a:extLst>
              <a:ext uri="{FF2B5EF4-FFF2-40B4-BE49-F238E27FC236}">
                <a16:creationId xmlns="" xmlns:a16="http://schemas.microsoft.com/office/drawing/2014/main" id="{CF518664-7AB6-6A5B-E587-9CE6D271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182" y="4760538"/>
            <a:ext cx="1458902" cy="76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jax - 위키백과, 우리 모두의 백과사전">
            <a:extLst>
              <a:ext uri="{FF2B5EF4-FFF2-40B4-BE49-F238E27FC236}">
                <a16:creationId xmlns="" xmlns:a16="http://schemas.microsoft.com/office/drawing/2014/main" id="{0BA72109-C8EA-FA1A-72F7-78E294F0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903" y="6016290"/>
            <a:ext cx="1474974" cy="70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JQuery 기초 (JQuery 객체, 조작)">
            <a:extLst>
              <a:ext uri="{FF2B5EF4-FFF2-40B4-BE49-F238E27FC236}">
                <a16:creationId xmlns="" xmlns:a16="http://schemas.microsoft.com/office/drawing/2014/main" id="{4AB5148D-A6AD-9AC9-7223-218D0A18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994" y="7030654"/>
            <a:ext cx="1669883" cy="10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Api - 무료 ui개 아이콘">
            <a:extLst>
              <a:ext uri="{FF2B5EF4-FFF2-40B4-BE49-F238E27FC236}">
                <a16:creationId xmlns="" xmlns:a16="http://schemas.microsoft.com/office/drawing/2014/main" id="{1802902E-C8FC-C6FD-8B02-4A7E76D11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4626" y="7085843"/>
            <a:ext cx="841694" cy="8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1007">
            <a:extLst>
              <a:ext uri="{FF2B5EF4-FFF2-40B4-BE49-F238E27FC236}">
                <a16:creationId xmlns="" xmlns:a16="http://schemas.microsoft.com/office/drawing/2014/main" id="{AF15C1B3-4808-45EC-8B6A-101AE6AC8142}"/>
              </a:ext>
            </a:extLst>
          </p:cNvPr>
          <p:cNvGrpSpPr/>
          <p:nvPr/>
        </p:nvGrpSpPr>
        <p:grpSpPr>
          <a:xfrm>
            <a:off x="16300773" y="5821226"/>
            <a:ext cx="763719" cy="936779"/>
            <a:chOff x="10542881" y="4112497"/>
            <a:chExt cx="717229" cy="935122"/>
          </a:xfrm>
        </p:grpSpPr>
        <p:pic>
          <p:nvPicPr>
            <p:cNvPr id="31" name="Object 21">
              <a:extLst>
                <a:ext uri="{FF2B5EF4-FFF2-40B4-BE49-F238E27FC236}">
                  <a16:creationId xmlns="" xmlns:a16="http://schemas.microsoft.com/office/drawing/2014/main" id="{039EB224-5D1E-BB20-20F6-58E4114EA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2881" y="4112497"/>
              <a:ext cx="717229" cy="935122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D0193DE-848A-2D6F-3B3D-7E70AB66FC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7221" y="6145792"/>
            <a:ext cx="1807145" cy="578485"/>
          </a:xfrm>
          <a:prstGeom prst="rect">
            <a:avLst/>
          </a:prstGeom>
        </p:spPr>
      </p:pic>
      <p:pic>
        <p:nvPicPr>
          <p:cNvPr id="18" name="図 17" descr="アイコン&#10;&#10;自動的に生成された説明">
            <a:extLst>
              <a:ext uri="{FF2B5EF4-FFF2-40B4-BE49-F238E27FC236}">
                <a16:creationId xmlns="" xmlns:a16="http://schemas.microsoft.com/office/drawing/2014/main" id="{2BE7047D-DBCB-6107-E805-B19BFDC03A1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891" y="8154155"/>
            <a:ext cx="830998" cy="8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12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7B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241</Words>
  <Application>Microsoft Office PowerPoint</Application>
  <PresentationFormat>사용자 지정</PresentationFormat>
  <Paragraphs>114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맑은 고딕</vt:lpstr>
      <vt:lpstr>Consolas</vt:lpstr>
      <vt:lpstr>Calibri</vt:lpstr>
      <vt:lpstr>에스코어 드림 6 Bold</vt:lpstr>
      <vt:lpstr>MS P????</vt:lpstr>
      <vt:lpstr>?? ??</vt:lpstr>
      <vt:lpstr>에스코어 드림 7 ExtraBold</vt:lpstr>
      <vt:lpstr>에스코어 드림 4 Regular</vt:lpstr>
      <vt:lpstr>HY헤드라인M</vt:lpstr>
      <vt:lpstr>MS Mincho</vt:lpstr>
      <vt:lpstr>에스코어 드림 5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金さん</cp:lastModifiedBy>
  <cp:revision>192</cp:revision>
  <cp:lastPrinted>2022-11-01T09:43:17Z</cp:lastPrinted>
  <dcterms:created xsi:type="dcterms:W3CDTF">2021-02-14T19:43:51Z</dcterms:created>
  <dcterms:modified xsi:type="dcterms:W3CDTF">2025-09-10T03:37:59Z</dcterms:modified>
</cp:coreProperties>
</file>